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2" r:id="rId5"/>
    <p:sldId id="257" r:id="rId6"/>
    <p:sldId id="263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P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5818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5997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7592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429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8117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63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0420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5238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8635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701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P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8EC0-A3FE-4698-987D-CA1B6272C621}" type="datetimeFigureOut">
              <a:rPr lang="en-PH" smtClean="0"/>
              <a:t>16/07/2017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3C76-7D7D-4F6E-AB2B-6813FD78DF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953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955232"/>
            <a:ext cx="6965245" cy="1202485"/>
          </a:xfrm>
        </p:spPr>
        <p:txBody>
          <a:bodyPr>
            <a:normAutofit/>
          </a:bodyPr>
          <a:lstStyle/>
          <a:p>
            <a:r>
              <a:rPr lang="en-PH" sz="4400" dirty="0" smtClean="0"/>
              <a:t>CHEERS AND YELLS</a:t>
            </a:r>
            <a:br>
              <a:rPr lang="en-PH" sz="4400" dirty="0" smtClean="0"/>
            </a:br>
            <a:r>
              <a:rPr lang="en-PH" sz="1800" dirty="0" smtClean="0"/>
              <a:t>Empowering Leaders. Strengthening Communities</a:t>
            </a:r>
            <a:endParaRPr lang="en-PH" sz="4400" dirty="0"/>
          </a:p>
        </p:txBody>
      </p:sp>
      <p:pic>
        <p:nvPicPr>
          <p:cNvPr id="6" name="Picture 2" descr="Stick Figure Cranking Out Money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33264"/>
            <a:ext cx="25095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5831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solidFill>
                  <a:srgbClr val="FF0000"/>
                </a:solidFill>
                <a:latin typeface="Arial Black" pitchFamily="34" charset="0"/>
              </a:rPr>
              <a:t>SACEDA YOUTH LEAD</a:t>
            </a:r>
            <a:endParaRPr lang="en-PH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CHA CHIKICHA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PH" sz="3600" dirty="0" smtClean="0"/>
              <a:t>CHA CHIKICHA CHIKI CHACHA</a:t>
            </a:r>
          </a:p>
          <a:p>
            <a:pPr marL="0" indent="0" algn="ctr">
              <a:buNone/>
            </a:pPr>
            <a:endParaRPr lang="en-PH" sz="3600" dirty="0" smtClean="0"/>
          </a:p>
          <a:p>
            <a:pPr marL="0" indent="0" algn="ctr">
              <a:buNone/>
            </a:pPr>
            <a:r>
              <a:rPr lang="en-PH" sz="3600" dirty="0" smtClean="0"/>
              <a:t>Hands together</a:t>
            </a:r>
          </a:p>
          <a:p>
            <a:pPr marL="0" indent="0" algn="ctr">
              <a:buNone/>
            </a:pPr>
            <a:r>
              <a:rPr lang="en-PH" sz="3600" dirty="0" smtClean="0"/>
              <a:t>Knees bend</a:t>
            </a:r>
          </a:p>
          <a:p>
            <a:pPr marL="0" indent="0" algn="ctr">
              <a:buNone/>
            </a:pPr>
            <a:r>
              <a:rPr lang="en-PH" sz="3600" dirty="0" smtClean="0"/>
              <a:t>Feet apart</a:t>
            </a:r>
          </a:p>
          <a:p>
            <a:pPr marL="0" indent="0" algn="ctr">
              <a:buNone/>
            </a:pPr>
            <a:r>
              <a:rPr lang="en-PH" sz="3600" dirty="0" smtClean="0"/>
              <a:t>Butt out</a:t>
            </a:r>
          </a:p>
          <a:p>
            <a:pPr marL="0" indent="0" algn="ctr">
              <a:buNone/>
            </a:pPr>
            <a:r>
              <a:rPr lang="en-PH" sz="3600" dirty="0" smtClean="0"/>
              <a:t>Wiggle your butt</a:t>
            </a:r>
          </a:p>
          <a:p>
            <a:pPr marL="0" indent="0" algn="ctr">
              <a:buNone/>
            </a:pPr>
            <a:r>
              <a:rPr lang="en-PH" sz="3600" dirty="0" smtClean="0"/>
              <a:t>Head bend</a:t>
            </a:r>
          </a:p>
          <a:p>
            <a:pPr marL="0" indent="0" algn="ctr">
              <a:buNone/>
            </a:pPr>
            <a:r>
              <a:rPr lang="en-PH" sz="3600" dirty="0" smtClean="0"/>
              <a:t>Turn around</a:t>
            </a:r>
            <a:endParaRPr lang="en-PH" sz="3600" dirty="0"/>
          </a:p>
        </p:txBody>
      </p:sp>
      <p:pic>
        <p:nvPicPr>
          <p:cNvPr id="4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33" y="4598075"/>
            <a:ext cx="1359679" cy="27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6067"/>
            <a:ext cx="1944216" cy="27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26067"/>
            <a:ext cx="1512168" cy="27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598075"/>
            <a:ext cx="1592649" cy="27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61" y="116632"/>
            <a:ext cx="5760640" cy="1201737"/>
          </a:xfrm>
        </p:spPr>
        <p:txBody>
          <a:bodyPr/>
          <a:lstStyle/>
          <a:p>
            <a:r>
              <a:rPr lang="en-PH" sz="4800" dirty="0" smtClean="0"/>
              <a:t>SYL SIZZLE DANCE</a:t>
            </a:r>
            <a:endParaRPr lang="en-P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94949"/>
            <a:ext cx="5724128" cy="5502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PH" dirty="0" smtClean="0"/>
              <a:t>Hey leaders?</a:t>
            </a:r>
          </a:p>
          <a:p>
            <a:pPr marL="0" indent="0" algn="ctr">
              <a:buNone/>
            </a:pPr>
            <a:r>
              <a:rPr lang="en-PH" dirty="0" smtClean="0"/>
              <a:t>Hey what?</a:t>
            </a:r>
          </a:p>
          <a:p>
            <a:pPr marL="0" indent="0" algn="ctr">
              <a:buNone/>
            </a:pPr>
            <a:r>
              <a:rPr lang="en-PH" dirty="0" smtClean="0"/>
              <a:t>Can you show me, show me (2x)</a:t>
            </a:r>
          </a:p>
          <a:p>
            <a:pPr marL="0" indent="0" algn="ctr">
              <a:buNone/>
            </a:pPr>
            <a:r>
              <a:rPr lang="en-PH" dirty="0" smtClean="0"/>
              <a:t>How you sizzle, sizzle (2x)</a:t>
            </a:r>
          </a:p>
          <a:p>
            <a:pPr marL="0" indent="0" algn="ctr">
              <a:buNone/>
            </a:pPr>
            <a:r>
              <a:rPr lang="en-PH" dirty="0" smtClean="0"/>
              <a:t>First you pump it (2x)</a:t>
            </a:r>
          </a:p>
          <a:p>
            <a:pPr marL="0" indent="0" algn="ctr">
              <a:buNone/>
            </a:pPr>
            <a:r>
              <a:rPr lang="en-PH" dirty="0" smtClean="0"/>
              <a:t>Then you lock it (2x)</a:t>
            </a:r>
          </a:p>
          <a:p>
            <a:pPr marL="0" indent="0" algn="ctr">
              <a:buNone/>
            </a:pPr>
            <a:r>
              <a:rPr lang="en-PH" dirty="0" smtClean="0"/>
              <a:t>And you drop it (2x)</a:t>
            </a:r>
          </a:p>
          <a:p>
            <a:pPr marL="0" indent="0" algn="ctr">
              <a:buNone/>
            </a:pPr>
            <a:r>
              <a:rPr lang="en-PH" dirty="0" smtClean="0"/>
              <a:t>Then you sizzle, sizzle (2x)</a:t>
            </a:r>
            <a:endParaRPr lang="en-PH" dirty="0"/>
          </a:p>
        </p:txBody>
      </p:sp>
      <p:pic>
        <p:nvPicPr>
          <p:cNvPr id="4" name="Picture 4" descr="Red Valentine Bubbling Hearts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26" y="151656"/>
            <a:ext cx="2952750" cy="80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d Valentine Bubbling Hearts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30" y="754596"/>
            <a:ext cx="2004517" cy="52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d Valentine Bubbling Hearts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200451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My Bunny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PH" dirty="0" smtClean="0"/>
              <a:t>My bunny lies over the ocean</a:t>
            </a:r>
          </a:p>
          <a:p>
            <a:pPr marL="0" indent="0" algn="ctr">
              <a:buNone/>
            </a:pPr>
            <a:r>
              <a:rPr lang="en-PH" dirty="0" smtClean="0"/>
              <a:t>My bunny lies over the sea</a:t>
            </a:r>
          </a:p>
          <a:p>
            <a:pPr marL="0" indent="0" algn="ctr">
              <a:buNone/>
            </a:pPr>
            <a:r>
              <a:rPr lang="en-PH" dirty="0" smtClean="0"/>
              <a:t>My bunny lies over the ocean</a:t>
            </a:r>
          </a:p>
          <a:p>
            <a:pPr marL="0" indent="0" algn="ctr">
              <a:buNone/>
            </a:pPr>
            <a:r>
              <a:rPr lang="en-PH" dirty="0" smtClean="0"/>
              <a:t>Oh bring back my bunny to me</a:t>
            </a:r>
          </a:p>
          <a:p>
            <a:pPr marL="0" indent="0" algn="ctr">
              <a:buNone/>
            </a:pPr>
            <a:r>
              <a:rPr lang="en-PH" dirty="0" smtClean="0"/>
              <a:t>Bring back (2x) bring back my bunny to me</a:t>
            </a:r>
          </a:p>
          <a:p>
            <a:pPr marL="0" indent="0" algn="ctr">
              <a:buNone/>
            </a:pPr>
            <a:r>
              <a:rPr lang="en-PH" dirty="0" smtClean="0"/>
              <a:t>Bring back (2x) bring back my bunny to me</a:t>
            </a:r>
            <a:endParaRPr lang="en-PH" dirty="0"/>
          </a:p>
        </p:txBody>
      </p:sp>
      <p:pic>
        <p:nvPicPr>
          <p:cNvPr id="4" name="Picture 2" descr="Reading A Book 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51040"/>
            <a:ext cx="2819400" cy="23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ading A Book 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34" y="5217179"/>
            <a:ext cx="2819400" cy="23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ading A Book 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34" y="5227900"/>
            <a:ext cx="2819400" cy="23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92688" cy="1202485"/>
          </a:xfrm>
        </p:spPr>
        <p:txBody>
          <a:bodyPr/>
          <a:lstStyle/>
          <a:p>
            <a:r>
              <a:rPr lang="en-PH" dirty="0" smtClean="0"/>
              <a:t>CHUGA DANCE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443519"/>
            <a:ext cx="5908373" cy="4035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PH" sz="2800" dirty="0" smtClean="0"/>
              <a:t>C’mon everybody </a:t>
            </a:r>
          </a:p>
          <a:p>
            <a:pPr marL="0" indent="0" algn="ctr">
              <a:buNone/>
            </a:pPr>
            <a:r>
              <a:rPr lang="en-PH" sz="2800" dirty="0" smtClean="0"/>
              <a:t>What’s up and what’s down</a:t>
            </a:r>
          </a:p>
          <a:p>
            <a:pPr marL="0" indent="0" algn="ctr">
              <a:buNone/>
            </a:pPr>
            <a:r>
              <a:rPr lang="en-PH" sz="2800" dirty="0" smtClean="0"/>
              <a:t>Don’t be afraid of the Boogieman</a:t>
            </a:r>
          </a:p>
          <a:p>
            <a:pPr marL="0" indent="0" algn="ctr">
              <a:buNone/>
            </a:pPr>
            <a:r>
              <a:rPr lang="en-PH" sz="2800" dirty="0" smtClean="0"/>
              <a:t>You’ve got a little of this, </a:t>
            </a:r>
          </a:p>
          <a:p>
            <a:pPr marL="0" indent="0" algn="ctr">
              <a:buNone/>
            </a:pPr>
            <a:r>
              <a:rPr lang="en-PH" sz="2800" dirty="0" smtClean="0"/>
              <a:t>you’ve got a little of that</a:t>
            </a:r>
          </a:p>
          <a:p>
            <a:pPr marL="0" indent="0" algn="ctr">
              <a:buNone/>
            </a:pPr>
            <a:r>
              <a:rPr lang="en-PH" sz="2800" dirty="0" smtClean="0"/>
              <a:t>And now let’s do the </a:t>
            </a:r>
            <a:r>
              <a:rPr lang="en-PH" sz="2800" dirty="0" err="1" smtClean="0"/>
              <a:t>chuga</a:t>
            </a:r>
            <a:r>
              <a:rPr lang="en-PH" sz="2800" dirty="0" smtClean="0"/>
              <a:t> dance</a:t>
            </a:r>
          </a:p>
          <a:p>
            <a:pPr marL="0" indent="0" algn="ctr">
              <a:buNone/>
            </a:pPr>
            <a:r>
              <a:rPr lang="en-PH" sz="2800" dirty="0" err="1" smtClean="0"/>
              <a:t>Chuga</a:t>
            </a:r>
            <a:r>
              <a:rPr lang="en-PH" sz="2800" dirty="0" smtClean="0"/>
              <a:t> up, (</a:t>
            </a:r>
            <a:r>
              <a:rPr lang="en-PH" sz="2800" dirty="0" err="1" smtClean="0"/>
              <a:t>chuga</a:t>
            </a:r>
            <a:r>
              <a:rPr lang="en-PH" sz="2800" dirty="0" smtClean="0"/>
              <a:t> </a:t>
            </a:r>
            <a:r>
              <a:rPr lang="en-PH" sz="2800" dirty="0" err="1" smtClean="0"/>
              <a:t>chuga</a:t>
            </a:r>
            <a:r>
              <a:rPr lang="en-PH" sz="2800" dirty="0" smtClean="0"/>
              <a:t>)</a:t>
            </a:r>
          </a:p>
          <a:p>
            <a:pPr marL="0" indent="0" algn="ctr">
              <a:buNone/>
            </a:pP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smtClean="0">
                <a:solidFill>
                  <a:prstClr val="black"/>
                </a:solidFill>
              </a:rPr>
              <a:t>down, </a:t>
            </a:r>
            <a:r>
              <a:rPr lang="en-PH" sz="2800" dirty="0">
                <a:solidFill>
                  <a:prstClr val="black"/>
                </a:solidFill>
              </a:rPr>
              <a:t>(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smtClean="0">
                <a:solidFill>
                  <a:prstClr val="black"/>
                </a:solidFill>
              </a:rPr>
              <a:t>left, </a:t>
            </a:r>
            <a:r>
              <a:rPr lang="en-PH" sz="2800" dirty="0">
                <a:solidFill>
                  <a:prstClr val="black"/>
                </a:solidFill>
              </a:rPr>
              <a:t>(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)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smtClean="0">
                <a:solidFill>
                  <a:prstClr val="black"/>
                </a:solidFill>
              </a:rPr>
              <a:t>right, </a:t>
            </a:r>
            <a:r>
              <a:rPr lang="en-PH" sz="2800" dirty="0">
                <a:solidFill>
                  <a:prstClr val="black"/>
                </a:solidFill>
              </a:rPr>
              <a:t>(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 </a:t>
            </a:r>
            <a:r>
              <a:rPr lang="en-PH" sz="2800" dirty="0" err="1">
                <a:solidFill>
                  <a:prstClr val="black"/>
                </a:solidFill>
              </a:rPr>
              <a:t>chuga</a:t>
            </a:r>
            <a:r>
              <a:rPr lang="en-PH" sz="2800" dirty="0">
                <a:solidFill>
                  <a:prstClr val="black"/>
                </a:solidFill>
              </a:rPr>
              <a:t>)</a:t>
            </a:r>
          </a:p>
          <a:p>
            <a:pPr marL="0" indent="0" algn="ctr">
              <a:buNone/>
            </a:pPr>
            <a:endParaRPr lang="en-PH" sz="2800" dirty="0"/>
          </a:p>
        </p:txBody>
      </p:sp>
      <p:pic>
        <p:nvPicPr>
          <p:cNvPr id="4" name="Picture 8" descr="Hands Cradling the World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3276600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Banana Dance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sz="2800" dirty="0" smtClean="0"/>
              <a:t>Banana (3x)</a:t>
            </a:r>
          </a:p>
          <a:p>
            <a:pPr marL="0" indent="0" algn="ctr">
              <a:buNone/>
            </a:pPr>
            <a:r>
              <a:rPr lang="en-PH" sz="2800" dirty="0" smtClean="0"/>
              <a:t>Peel banana, peel </a:t>
            </a:r>
            <a:r>
              <a:rPr lang="en-PH" sz="2800" dirty="0" err="1" smtClean="0"/>
              <a:t>peel</a:t>
            </a:r>
            <a:r>
              <a:rPr lang="en-PH" sz="2800" dirty="0" smtClean="0"/>
              <a:t> banana (2x)</a:t>
            </a:r>
          </a:p>
          <a:p>
            <a:pPr marL="0" indent="0" algn="ctr">
              <a:buNone/>
            </a:pPr>
            <a:r>
              <a:rPr lang="en-PH" sz="2800" dirty="0" smtClean="0">
                <a:solidFill>
                  <a:prstClr val="black"/>
                </a:solidFill>
              </a:rPr>
              <a:t>Chop </a:t>
            </a:r>
            <a:r>
              <a:rPr lang="en-PH" sz="2800" dirty="0">
                <a:solidFill>
                  <a:prstClr val="black"/>
                </a:solidFill>
              </a:rPr>
              <a:t>banana, </a:t>
            </a:r>
            <a:r>
              <a:rPr lang="en-PH" sz="2800" dirty="0" smtClean="0">
                <a:solidFill>
                  <a:prstClr val="black"/>
                </a:solidFill>
              </a:rPr>
              <a:t>chop, chop </a:t>
            </a:r>
            <a:r>
              <a:rPr lang="en-PH" sz="2800" dirty="0">
                <a:solidFill>
                  <a:prstClr val="black"/>
                </a:solidFill>
              </a:rPr>
              <a:t>banana (2x</a:t>
            </a:r>
            <a:r>
              <a:rPr lang="en-PH" sz="2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en-PH" sz="2800" dirty="0" smtClean="0">
                <a:solidFill>
                  <a:prstClr val="black"/>
                </a:solidFill>
              </a:rPr>
              <a:t>Mash banana, mash, mash </a:t>
            </a:r>
            <a:r>
              <a:rPr lang="en-PH" sz="2800" dirty="0">
                <a:solidFill>
                  <a:prstClr val="black"/>
                </a:solidFill>
              </a:rPr>
              <a:t>banana (2x)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en-PH" sz="2800" dirty="0" smtClean="0">
                <a:solidFill>
                  <a:prstClr val="black"/>
                </a:solidFill>
              </a:rPr>
              <a:t>Shake </a:t>
            </a:r>
            <a:r>
              <a:rPr lang="en-PH" sz="2800" dirty="0">
                <a:solidFill>
                  <a:prstClr val="black"/>
                </a:solidFill>
              </a:rPr>
              <a:t>banana, </a:t>
            </a:r>
            <a:r>
              <a:rPr lang="en-PH" sz="2800" dirty="0" smtClean="0">
                <a:solidFill>
                  <a:prstClr val="black"/>
                </a:solidFill>
              </a:rPr>
              <a:t>shake, shake banana </a:t>
            </a:r>
            <a:r>
              <a:rPr lang="en-PH" sz="2800" dirty="0">
                <a:solidFill>
                  <a:prstClr val="black"/>
                </a:solidFill>
              </a:rPr>
              <a:t>(2x)</a:t>
            </a:r>
          </a:p>
          <a:p>
            <a:pPr marL="0" indent="0" algn="ctr">
              <a:buNone/>
            </a:pPr>
            <a:r>
              <a:rPr lang="en-PH" sz="2800" dirty="0" smtClean="0"/>
              <a:t>Eat banana, eat, eat banana</a:t>
            </a:r>
          </a:p>
          <a:p>
            <a:pPr algn="ctr"/>
            <a:endParaRPr lang="en-PH" sz="2800" dirty="0"/>
          </a:p>
        </p:txBody>
      </p:sp>
      <p:pic>
        <p:nvPicPr>
          <p:cNvPr id="5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01" y="5373216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0120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01" y="534443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120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urry With The Medical Kit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828978" cy="182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	ADDENDUMS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PH" dirty="0" smtClean="0"/>
              <a:t>Class A B C</a:t>
            </a:r>
          </a:p>
          <a:p>
            <a:pPr marL="0" indent="0" algn="ctr">
              <a:buNone/>
            </a:pPr>
            <a:r>
              <a:rPr lang="en-PH" dirty="0" smtClean="0"/>
              <a:t>Good Job Applause</a:t>
            </a:r>
          </a:p>
          <a:p>
            <a:pPr marL="0" indent="0" algn="ctr">
              <a:buNone/>
            </a:pPr>
            <a:endParaRPr lang="en-PH" dirty="0" smtClean="0"/>
          </a:p>
          <a:p>
            <a:pPr marL="0" indent="0" algn="ctr">
              <a:buNone/>
            </a:pPr>
            <a:r>
              <a:rPr lang="en-PH" dirty="0" smtClean="0"/>
              <a:t>And a Hush fell over the crowd….</a:t>
            </a:r>
          </a:p>
          <a:p>
            <a:pPr marL="0" indent="0" algn="ctr">
              <a:buNone/>
            </a:pPr>
            <a:r>
              <a:rPr lang="en-PH" dirty="0" err="1" smtClean="0"/>
              <a:t>Hushh</a:t>
            </a:r>
            <a:r>
              <a:rPr lang="en-PH" dirty="0" smtClean="0"/>
              <a:t>!.....</a:t>
            </a:r>
          </a:p>
          <a:p>
            <a:pPr marL="0" indent="0" algn="ctr">
              <a:buNone/>
            </a:pPr>
            <a:r>
              <a:rPr lang="en-PH" dirty="0" smtClean="0"/>
              <a:t>Give me 1 clap!</a:t>
            </a:r>
          </a:p>
          <a:p>
            <a:pPr marL="0" indent="0" algn="ctr">
              <a:buNone/>
            </a:pPr>
            <a:endParaRPr lang="en-PH" dirty="0"/>
          </a:p>
          <a:p>
            <a:pPr marL="0" indent="0" algn="ctr">
              <a:buNone/>
            </a:pPr>
            <a:r>
              <a:rPr lang="en-PH" dirty="0" smtClean="0"/>
              <a:t>O..U..T..S..T..A..N..D..I..N..G..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158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</TotalTime>
  <Words>291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Pushpin</vt:lpstr>
      <vt:lpstr>Origin</vt:lpstr>
      <vt:lpstr>Office Theme</vt:lpstr>
      <vt:lpstr>CHEERS AND YELLS Empowering Leaders. Strengthening Communities</vt:lpstr>
      <vt:lpstr>CHA CHIKICHA</vt:lpstr>
      <vt:lpstr>SYL SIZZLE DANCE</vt:lpstr>
      <vt:lpstr>My Bunny</vt:lpstr>
      <vt:lpstr>CHUGA DANCE</vt:lpstr>
      <vt:lpstr>Banana Dance</vt:lpstr>
      <vt:lpstr> ADDENDUMS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CHEERS AND YELLS</dc:title>
  <dc:creator>PC</dc:creator>
  <cp:lastModifiedBy>User</cp:lastModifiedBy>
  <cp:revision>6</cp:revision>
  <dcterms:created xsi:type="dcterms:W3CDTF">2016-09-15T23:57:34Z</dcterms:created>
  <dcterms:modified xsi:type="dcterms:W3CDTF">2017-07-16T00:11:32Z</dcterms:modified>
</cp:coreProperties>
</file>